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6858000" cy="9144000"/>
  <p:embeddedFontLst>
    <p:embeddedFont>
      <p:font typeface="Rubik SemiBold"/>
      <p:bold r:id="rId29"/>
      <p:boldItalic r:id="rId30"/>
    </p:embeddedFont>
    <p:embeddedFont>
      <p:font typeface="Rubik Light"/>
      <p:regular r:id="rId31"/>
      <p:bold r:id="rId32"/>
      <p:italic r:id="rId33"/>
      <p:boldItalic r:id="rId34"/>
    </p:embeddedFont>
    <p:embeddedFont>
      <p:font typeface="Rubik"/>
      <p:regular r:id="rId35"/>
      <p:bold r:id="rId36"/>
      <p:italic r:id="rId37"/>
      <p:boldItalic r:id="rId38"/>
    </p:embeddedFont>
    <p:embeddedFont>
      <p:font typeface="Rubik Medium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51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14.fntdata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0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11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1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13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" name="Google Shape;197;p14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15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" name="Google Shape;217;p16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p17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18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19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4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5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6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7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8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9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3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34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5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2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8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30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3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Google Shape;39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32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32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hyperlink" Target="https://github.com/dhodhom/FinalTask_IDX-Partners_DE_Lukman-Nurhakim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hyperlink" Target="https://youtu.be/qZmVsWQvJSg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1">
            <a:alphaModFix amt="10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3301365" y="2860675"/>
            <a:ext cx="5421630" cy="119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GB" sz="25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Project Based Internship Program</a:t>
            </a:r>
            <a:endParaRPr sz="25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GB" sz="2500" b="1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Engineer</a:t>
            </a:r>
            <a:endParaRPr sz="25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Batch Januari 2024</a:t>
            </a:r>
            <a:endParaRPr sz="16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GB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255010" y="4007675"/>
            <a:ext cx="4392000" cy="9201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GB" sz="2800" b="0" i="0" u="none" strike="noStrike" cap="non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Lukman Nurhakim</a:t>
            </a:r>
            <a:endParaRPr sz="2800" b="0" i="0" u="none" strike="noStrike" cap="none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0" name="Google Shape;60;p1" descr="idx partners"/>
          <p:cNvPicPr preferRelativeResize="0"/>
          <p:nvPr/>
        </p:nvPicPr>
        <p:blipFill rotWithShape="1">
          <a:blip r:embed="rId3"/>
          <a:srcRect t="32823" b="31356"/>
          <a:stretch>
            <a:fillRect/>
          </a:stretch>
        </p:blipFill>
        <p:spPr>
          <a:xfrm>
            <a:off x="2287905" y="278130"/>
            <a:ext cx="173101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392430" y="947420"/>
            <a:ext cx="7792720" cy="18434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32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Warehouse </a:t>
            </a:r>
            <a:r>
              <a:rPr lang="en-GB" sz="3200" b="1" i="1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e-commerce</a:t>
            </a:r>
            <a:endParaRPr sz="36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pada ID/X Partners</a:t>
            </a:r>
            <a:endParaRPr sz="36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0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0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Database Baru DWH_Project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3" name="Google Shape;163;p10"/>
          <p:cNvSpPr txBox="1"/>
          <p:nvPr/>
        </p:nvSpPr>
        <p:spPr>
          <a:xfrm>
            <a:off x="211455" y="986790"/>
            <a:ext cx="4153535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Untuk proses pembuatan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Database baru 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kita cukup mengetikan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perintah berikut 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Lalur tekan Execute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4" name="Google Shape;164;p10" descr="2. create step 6"/>
          <p:cNvPicPr preferRelativeResize="0"/>
          <p:nvPr/>
        </p:nvPicPr>
        <p:blipFill rotWithShape="1">
          <a:blip r:embed="rId3"/>
          <a:srcRect r="34167" b="21467"/>
          <a:stretch>
            <a:fillRect/>
          </a:stretch>
        </p:blipFill>
        <p:spPr>
          <a:xfrm>
            <a:off x="3124200" y="1106170"/>
            <a:ext cx="6019800" cy="4037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Database Baru DWH_Project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211455" y="986790"/>
            <a:ext cx="4153535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Perintah membuat Database dan Table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/>
          <a:srcRect l="12562" t="18872" r="78182" b="77509"/>
          <a:stretch>
            <a:fillRect/>
          </a:stretch>
        </p:blipFill>
        <p:spPr>
          <a:xfrm>
            <a:off x="429895" y="1532890"/>
            <a:ext cx="2408555" cy="26479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/>
          <a:srcRect l="12555" t="27170" r="70900" b="48073"/>
          <a:stretch>
            <a:fillRect/>
          </a:stretch>
        </p:blipFill>
        <p:spPr>
          <a:xfrm>
            <a:off x="211455" y="2076450"/>
            <a:ext cx="4305300" cy="181102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5"/>
          <a:srcRect l="12445" t="24054" r="71303" b="55971"/>
          <a:stretch>
            <a:fillRect/>
          </a:stretch>
        </p:blipFill>
        <p:spPr>
          <a:xfrm>
            <a:off x="4705350" y="2076450"/>
            <a:ext cx="4229100" cy="146113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2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2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2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Database Baru DWH_Project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5" name="Google Shape;185;p12"/>
          <p:cNvPicPr preferRelativeResize="0"/>
          <p:nvPr/>
        </p:nvPicPr>
        <p:blipFill rotWithShape="1">
          <a:blip r:embed="rId3"/>
          <a:srcRect l="12445" t="21354" r="59590" b="23941"/>
          <a:stretch>
            <a:fillRect/>
          </a:stretch>
        </p:blipFill>
        <p:spPr>
          <a:xfrm>
            <a:off x="876300" y="986790"/>
            <a:ext cx="7277100" cy="400177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3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3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2" name="Google Shape;192;p13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3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4" name="Google Shape;194;p13"/>
          <p:cNvPicPr preferRelativeResize="0"/>
          <p:nvPr/>
        </p:nvPicPr>
        <p:blipFill rotWithShape="1">
          <a:blip r:embed="rId3"/>
          <a:srcRect r="50000" b="9115"/>
          <a:stretch>
            <a:fillRect/>
          </a:stretch>
        </p:blipFill>
        <p:spPr>
          <a:xfrm>
            <a:off x="1327785" y="1443990"/>
            <a:ext cx="6488397" cy="331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4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1" name="Google Shape;201;p14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4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3" name="Google Shape;203;p14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Membuat Koneksi Ke Database Staging dan DWH_Project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4" name="Google Shape;204;p14"/>
          <p:cNvPicPr preferRelativeResize="0"/>
          <p:nvPr/>
        </p:nvPicPr>
        <p:blipFill rotWithShape="1">
          <a:blip r:embed="rId3"/>
          <a:srcRect r="50000" b="5207"/>
          <a:stretch>
            <a:fillRect/>
          </a:stretch>
        </p:blipFill>
        <p:spPr>
          <a:xfrm>
            <a:off x="1461770" y="1559560"/>
            <a:ext cx="6221005" cy="331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5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5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1" name="Google Shape;211;p15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5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Membuat JOB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3"/>
          <a:srcRect r="50000" b="5728"/>
          <a:stretch>
            <a:fillRect/>
          </a:stretch>
        </p:blipFill>
        <p:spPr>
          <a:xfrm>
            <a:off x="1444625" y="1547495"/>
            <a:ext cx="6254750" cy="331533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6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1" name="Google Shape;221;p1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Membuat JOB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3"/>
          <a:srcRect r="50000" b="4688"/>
          <a:stretch>
            <a:fillRect/>
          </a:stretch>
        </p:blipFill>
        <p:spPr>
          <a:xfrm>
            <a:off x="1478280" y="1528445"/>
            <a:ext cx="6187308" cy="331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7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7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JOB ETL di aplikasi Talend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3" name="Google Shape;233;p17"/>
          <p:cNvSpPr txBox="1"/>
          <p:nvPr/>
        </p:nvSpPr>
        <p:spPr>
          <a:xfrm>
            <a:off x="338455" y="986790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Database DWH_Project sudah terisi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4" name="Google Shape;234;p17"/>
          <p:cNvPicPr preferRelativeResize="0"/>
          <p:nvPr/>
        </p:nvPicPr>
        <p:blipFill rotWithShape="1">
          <a:blip r:embed="rId3"/>
          <a:srcRect t="14844" r="70210" b="8333"/>
          <a:stretch>
            <a:fillRect/>
          </a:stretch>
        </p:blipFill>
        <p:spPr>
          <a:xfrm>
            <a:off x="1803400" y="1471295"/>
            <a:ext cx="4856480" cy="35210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8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8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1" name="Google Shape;241;p18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8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Membuat Store Procedure (SP)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3" name="Google Shape;243;p18"/>
          <p:cNvPicPr preferRelativeResize="0"/>
          <p:nvPr/>
        </p:nvPicPr>
        <p:blipFill rotWithShape="1">
          <a:blip r:embed="rId3"/>
          <a:srcRect l="46" t="13844" r="70754" b="48671"/>
          <a:stretch>
            <a:fillRect/>
          </a:stretch>
        </p:blipFill>
        <p:spPr>
          <a:xfrm>
            <a:off x="600710" y="1211580"/>
            <a:ext cx="7598410" cy="27419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9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0" name="Google Shape;250;p19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Menjalankan Store Procedure (SP)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2" name="Google Shape;252;p19"/>
          <p:cNvPicPr preferRelativeResize="0"/>
          <p:nvPr/>
        </p:nvPicPr>
        <p:blipFill rotWithShape="1">
          <a:blip r:embed="rId3"/>
          <a:srcRect t="13219" r="69300" b="43976"/>
          <a:stretch>
            <a:fillRect/>
          </a:stretch>
        </p:blipFill>
        <p:spPr>
          <a:xfrm>
            <a:off x="474345" y="1266825"/>
            <a:ext cx="7988935" cy="313118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"/>
          <p:cNvPicPr preferRelativeResize="0"/>
          <p:nvPr/>
        </p:nvPicPr>
        <p:blipFill rotWithShape="1">
          <a:blip r:embed="rId1">
            <a:alphaModFix amt="10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537850" y="470625"/>
            <a:ext cx="1899300" cy="18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 sz="1400" b="0" i="0" u="none" strike="noStrike" cap="none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2528250" y="840975"/>
            <a:ext cx="20016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Lukman</a:t>
            </a:r>
            <a:endParaRPr sz="3000" b="0" i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GB" sz="3000" b="0" i="0" u="none" strike="noStrike" cap="non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Nurhakim</a:t>
            </a:r>
            <a:endParaRPr sz="3000" b="0" i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537850" y="25717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GB" sz="2000" b="0" i="0" u="none" strike="noStrike" cap="non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 b="0" i="0" u="none" strike="noStrike" cap="none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537850" y="2961480"/>
            <a:ext cx="3740100" cy="212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Having worked since 2010, as a fullstack web developer at a software house company in Jakarta, from 2016 to 2023 I decided to move to focus on studying the factory process business at PT. Jaya Beton Indonesia, and from 2023 until now i doing freelance work and being seconded as an IT professional with the type of stack needed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5" name="Google Shape;75;p2" descr="pas_foto"/>
          <p:cNvPicPr preferRelativeResize="0"/>
          <p:nvPr/>
        </p:nvPicPr>
        <p:blipFill rotWithShape="1">
          <a:blip r:embed="rId3"/>
          <a:srcRect l="9544" t="3556" r="4747" b="10543"/>
          <a:stretch>
            <a:fillRect/>
          </a:stretch>
        </p:blipFill>
        <p:spPr>
          <a:xfrm>
            <a:off x="91440" y="129540"/>
            <a:ext cx="2436495" cy="244221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2"/>
          <p:cNvSpPr/>
          <p:nvPr/>
        </p:nvSpPr>
        <p:spPr>
          <a:xfrm>
            <a:off x="4620895" y="0"/>
            <a:ext cx="4559935" cy="51428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7" name="Google Shape;77;p2"/>
          <p:cNvGrpSpPr/>
          <p:nvPr/>
        </p:nvGrpSpPr>
        <p:grpSpPr>
          <a:xfrm>
            <a:off x="4867250" y="185625"/>
            <a:ext cx="4167530" cy="4503850"/>
            <a:chOff x="7665" y="292"/>
            <a:chExt cx="6563" cy="7093"/>
          </a:xfrm>
        </p:grpSpPr>
        <p:pic>
          <p:nvPicPr>
            <p:cNvPr id="78" name="Google Shape;78;p2"/>
            <p:cNvPicPr preferRelativeResize="0"/>
            <p:nvPr/>
          </p:nvPicPr>
          <p:blipFill rotWithShape="1">
            <a:blip r:embed="rId4"/>
            <a:srcRect t="5658" b="5649"/>
            <a:stretch>
              <a:fillRect/>
            </a:stretch>
          </p:blipFill>
          <p:spPr>
            <a:xfrm>
              <a:off x="11524" y="292"/>
              <a:ext cx="2205" cy="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2"/>
            <p:cNvSpPr txBox="1"/>
            <p:nvPr/>
          </p:nvSpPr>
          <p:spPr>
            <a:xfrm>
              <a:off x="7665" y="1511"/>
              <a:ext cx="5519" cy="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r>
                <a:rPr lang="en-GB" sz="2000" b="0" i="0" u="none" strike="noStrike" cap="none">
                  <a:solidFill>
                    <a:srgbClr val="000000"/>
                  </a:solidFill>
                  <a:latin typeface="Rubik SemiBold"/>
                  <a:ea typeface="Rubik SemiBold"/>
                  <a:cs typeface="Rubik SemiBold"/>
                  <a:sym typeface="Rubik SemiBold"/>
                </a:rPr>
                <a:t>My Experience</a:t>
              </a:r>
              <a:endParaRPr sz="2000" b="0" i="0" u="none" strike="noStrike" cap="none">
                <a:solidFill>
                  <a:srgbClr val="000000"/>
                </a:solidFill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875" y="2702"/>
              <a:ext cx="344" cy="344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875" y="4410"/>
              <a:ext cx="344" cy="344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875" y="6225"/>
              <a:ext cx="344" cy="344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" name="Google Shape;83;p2"/>
            <p:cNvSpPr txBox="1"/>
            <p:nvPr/>
          </p:nvSpPr>
          <p:spPr>
            <a:xfrm>
              <a:off x="8338" y="2559"/>
              <a:ext cx="5890" cy="1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Fullstack Web Developer</a:t>
              </a:r>
              <a:endParaRPr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PT. Jaya Beton Indonesia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March 2016 - December 2023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2"/>
            <p:cNvSpPr txBox="1"/>
            <p:nvPr/>
          </p:nvSpPr>
          <p:spPr>
            <a:xfrm>
              <a:off x="8338" y="4267"/>
              <a:ext cx="5890" cy="1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Fullstack Web Developer</a:t>
              </a:r>
              <a:endParaRPr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PT. Mede Media Softika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May 2010 - March 2016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" name="Google Shape;85;p2"/>
            <p:cNvSpPr txBox="1"/>
            <p:nvPr/>
          </p:nvSpPr>
          <p:spPr>
            <a:xfrm>
              <a:off x="8338" y="6082"/>
              <a:ext cx="5890" cy="1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Fullstack Web Developer</a:t>
              </a:r>
              <a:endParaRPr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Freelance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GB"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June 2006 - May 2010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0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340500" y="2357038"/>
            <a:ext cx="8463000" cy="95059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GB" sz="5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Link Github :</a:t>
            </a:r>
            <a:endParaRPr sz="50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0">
            <a:hlinkClick r:id="rId3"/>
          </p:cNvPr>
          <p:cNvSpPr txBox="1"/>
          <p:nvPr/>
        </p:nvSpPr>
        <p:spPr>
          <a:xfrm>
            <a:off x="340500" y="33006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https://github.com/dhodhom/FinalTask_IDX-Partners_DE_Lukman-Nurhakim</a:t>
            </a:r>
            <a:endParaRPr sz="14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61" name="Google Shape;261;p20" descr="pas_foto"/>
          <p:cNvPicPr preferRelativeResize="0"/>
          <p:nvPr/>
        </p:nvPicPr>
        <p:blipFill rotWithShape="1">
          <a:blip r:embed="rId4"/>
          <a:srcRect l="9544" t="3556" r="4747" b="10543"/>
          <a:stretch>
            <a:fillRect/>
          </a:stretch>
        </p:blipFill>
        <p:spPr>
          <a:xfrm>
            <a:off x="3824605" y="946150"/>
            <a:ext cx="1407795" cy="141097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1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/>
        </p:nvSpPr>
        <p:spPr>
          <a:xfrm>
            <a:off x="340500" y="2357038"/>
            <a:ext cx="8463000" cy="95059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 panose="020B0604020202020204"/>
              <a:buNone/>
            </a:pPr>
            <a:r>
              <a:rPr lang="en-GB" sz="50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sz="50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68" name="Google Shape;268;p21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>
            <a:hlinkClick r:id="rId3" tooltip="" action="ppaction://hlinkfile"/>
          </p:cNvPr>
          <p:cNvSpPr txBox="1"/>
          <p:nvPr/>
        </p:nvSpPr>
        <p:spPr>
          <a:xfrm>
            <a:off x="340500" y="3300663"/>
            <a:ext cx="83769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https://youtu.be/qZmVsWQvJSg</a:t>
            </a:r>
            <a:endParaRPr lang="en-GB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0" name="Google Shape;270;p21" descr="pas_foto"/>
          <p:cNvPicPr preferRelativeResize="0"/>
          <p:nvPr/>
        </p:nvPicPr>
        <p:blipFill rotWithShape="1">
          <a:blip r:embed="rId4"/>
          <a:srcRect l="9544" t="3556" r="4747" b="10543"/>
          <a:stretch>
            <a:fillRect/>
          </a:stretch>
        </p:blipFill>
        <p:spPr>
          <a:xfrm>
            <a:off x="3824605" y="946150"/>
            <a:ext cx="1407795" cy="141097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2"/>
          <p:cNvPicPr preferRelativeResize="0"/>
          <p:nvPr/>
        </p:nvPicPr>
        <p:blipFill rotWithShape="1">
          <a:blip r:embed="rId1">
            <a:alphaModFix amt="10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GB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GB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79" name="Google Shape;279;p22" descr="idx partners"/>
          <p:cNvPicPr preferRelativeResize="0"/>
          <p:nvPr/>
        </p:nvPicPr>
        <p:blipFill rotWithShape="1">
          <a:blip r:embed="rId3"/>
          <a:srcRect t="32823" b="31356"/>
          <a:stretch>
            <a:fillRect/>
          </a:stretch>
        </p:blipFill>
        <p:spPr>
          <a:xfrm>
            <a:off x="4871720" y="4360545"/>
            <a:ext cx="1731010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140" y="-82"/>
            <a:ext cx="8463000" cy="116649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32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panose="020B0604020202020204"/>
              <a:buNone/>
            </a:pPr>
            <a:r>
              <a:rPr lang="en-GB" sz="32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32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 txBox="1"/>
          <p:nvPr/>
        </p:nvSpPr>
        <p:spPr>
          <a:xfrm>
            <a:off x="340360" y="1339850"/>
            <a:ext cx="837692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Task :</a:t>
            </a: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1. Melakukan Import/Restore Database Staging yang sudah disediakan</a:t>
            </a: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2. Membuat Database Baru Dengan Nama DWH_Project</a:t>
            </a: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3. Membuat JOB ETL di aplikasi Talend</a:t>
            </a: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   Memindahkan Data dari Database Staging ke Database DWH_Project</a:t>
            </a: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   Dengan melakukan sedikit transformasi data pada table Customer</a:t>
            </a: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4. Membuat Store Procedure (SP)</a:t>
            </a: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   Untuk menampilkan summary Sales Order berdasarkan</a:t>
            </a: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    status pengiriman</a:t>
            </a:r>
            <a:endParaRPr sz="18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0" name="Google Shape;100;p4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" name="Google Shape;102;p4" descr="1. restore step 1"/>
          <p:cNvPicPr preferRelativeResize="0"/>
          <p:nvPr/>
        </p:nvPicPr>
        <p:blipFill rotWithShape="1">
          <a:blip r:embed="rId3"/>
          <a:srcRect r="56721" b="8165"/>
          <a:stretch>
            <a:fillRect/>
          </a:stretch>
        </p:blipFill>
        <p:spPr>
          <a:xfrm>
            <a:off x="114300" y="1050290"/>
            <a:ext cx="3430270" cy="409321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4"/>
          <p:cNvSpPr txBox="1"/>
          <p:nvPr/>
        </p:nvSpPr>
        <p:spPr>
          <a:xfrm>
            <a:off x="3693795" y="1126490"/>
            <a:ext cx="443738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Pada Aplikasi Database SQL Server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- Klik Kanan Pada Folder Database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- Klik Restore Database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2" name="Google Shape;112;p5" descr="D:\RAKAMIN\DataEngineering\1. restore step 2.png1. restore step 2"/>
          <p:cNvPicPr preferRelativeResize="0"/>
          <p:nvPr/>
        </p:nvPicPr>
        <p:blipFill rotWithShape="1">
          <a:blip r:embed="rId3"/>
          <a:srcRect l="18558" r="18881" b="7135"/>
          <a:stretch>
            <a:fillRect/>
          </a:stretch>
        </p:blipFill>
        <p:spPr>
          <a:xfrm>
            <a:off x="114300" y="1073785"/>
            <a:ext cx="4554855" cy="380111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" name="Google Shape;113;p5"/>
          <p:cNvSpPr txBox="1"/>
          <p:nvPr/>
        </p:nvSpPr>
        <p:spPr>
          <a:xfrm>
            <a:off x="4759325" y="1126490"/>
            <a:ext cx="3703955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- Selanjutnya Pilih Device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- Klik Tombol Browse ...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386080" y="1087120"/>
            <a:ext cx="277114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Selanjutnya Klik Add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Dan cari file Staging.bak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Klik tombol oke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3" name="Google Shape;123;p6" descr="1. restore step 5"/>
          <p:cNvPicPr preferRelativeResize="0"/>
          <p:nvPr/>
        </p:nvPicPr>
        <p:blipFill rotWithShape="1">
          <a:blip r:embed="rId3"/>
          <a:srcRect l="31992" t="22936" r="32174" b="30188"/>
          <a:stretch>
            <a:fillRect/>
          </a:stretch>
        </p:blipFill>
        <p:spPr>
          <a:xfrm>
            <a:off x="386080" y="2173605"/>
            <a:ext cx="3276600" cy="24098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" name="Google Shape;124;p6" descr="1. restore step 7"/>
          <p:cNvPicPr preferRelativeResize="0"/>
          <p:nvPr/>
        </p:nvPicPr>
        <p:blipFill rotWithShape="1">
          <a:blip r:embed="rId4"/>
          <a:srcRect l="26667" t="16416" r="26924" b="21616"/>
          <a:stretch>
            <a:fillRect/>
          </a:stretch>
        </p:blipFill>
        <p:spPr>
          <a:xfrm>
            <a:off x="4618990" y="1628775"/>
            <a:ext cx="4243705" cy="318579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7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105410" y="1240155"/>
            <a:ext cx="6391275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Klik Ok pada menu-menu yang sudah terbuka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Hingga didapati pesan Restore Database Sukses.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4" name="Google Shape;134;p7" descr="1. restore step 10"/>
          <p:cNvPicPr preferRelativeResize="0"/>
          <p:nvPr/>
        </p:nvPicPr>
        <p:blipFill rotWithShape="1">
          <a:blip r:embed="rId3"/>
          <a:srcRect l="39440" t="41070" r="38097" b="39044"/>
          <a:stretch>
            <a:fillRect/>
          </a:stretch>
        </p:blipFill>
        <p:spPr>
          <a:xfrm>
            <a:off x="2559685" y="2167255"/>
            <a:ext cx="3681095" cy="183261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8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211455" y="1138555"/>
            <a:ext cx="6391275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Bila kita cek dan refresh folder Database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Maka sudah muncul Database Staging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Hasil Restore Database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4" name="Google Shape;144;p8" descr="1. restore step 11"/>
          <p:cNvPicPr preferRelativeResize="0"/>
          <p:nvPr/>
        </p:nvPicPr>
        <p:blipFill rotWithShape="1">
          <a:blip r:embed="rId3"/>
          <a:srcRect l="454" t="14117" r="77960" b="44169"/>
          <a:stretch>
            <a:fillRect/>
          </a:stretch>
        </p:blipFill>
        <p:spPr>
          <a:xfrm>
            <a:off x="5238115" y="986790"/>
            <a:ext cx="3415030" cy="371030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9"/>
          <p:cNvPicPr preferRelativeResize="0"/>
          <p:nvPr/>
        </p:nvPicPr>
        <p:blipFill rotWithShape="1">
          <a:blip r:embed="rId1">
            <a:alphaModFix amt="5000"/>
          </a:blip>
          <a:srcRect/>
          <a:stretch>
            <a:fillRect/>
          </a:stretch>
        </p:blipFill>
        <p:spPr>
          <a:xfrm>
            <a:off x="-3810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9"/>
          <p:cNvSpPr txBox="1"/>
          <p:nvPr/>
        </p:nvSpPr>
        <p:spPr>
          <a:xfrm>
            <a:off x="140" y="-82"/>
            <a:ext cx="8463000" cy="6737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882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Perancangan dan Implementasi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 Warehouse e-commerce</a:t>
            </a:r>
            <a:endParaRPr sz="16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1" name="Google Shape;151;p9"/>
          <p:cNvPicPr preferRelativeResize="0"/>
          <p:nvPr/>
        </p:nvPicPr>
        <p:blipFill rotWithShape="1">
          <a:blip r:embed="rId2"/>
          <a:srcRect t="5658" b="5649"/>
          <a:stretch>
            <a:fillRect/>
          </a:stretch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9"/>
          <p:cNvSpPr txBox="1"/>
          <p:nvPr/>
        </p:nvSpPr>
        <p:spPr>
          <a:xfrm>
            <a:off x="211455" y="559435"/>
            <a:ext cx="8376920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Restore Database Staging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211455" y="1138555"/>
            <a:ext cx="6391275" cy="42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Hasil Dari Restore Terdapat Table Berikut :</a:t>
            </a:r>
            <a:endParaRPr sz="16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3"/>
          <a:srcRect l="15715" t="27257" r="53028" b="19939"/>
          <a:stretch>
            <a:fillRect/>
          </a:stretch>
        </p:blipFill>
        <p:spPr>
          <a:xfrm>
            <a:off x="1008380" y="1565910"/>
            <a:ext cx="6869430" cy="326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3249</Words>
  <Application>WPS Presentation</Application>
  <PresentationFormat/>
  <Paragraphs>181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SimSun</vt:lpstr>
      <vt:lpstr>Wingdings</vt:lpstr>
      <vt:lpstr>Arial</vt:lpstr>
      <vt:lpstr>Rubik SemiBold</vt:lpstr>
      <vt:lpstr>Rubik Light</vt:lpstr>
      <vt:lpstr>Rubik</vt:lpstr>
      <vt:lpstr>Rubik Medium</vt:lpstr>
      <vt:lpstr>Microsoft YaHei</vt:lpstr>
      <vt:lpstr>Arial Unicode MS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programmer</cp:lastModifiedBy>
  <cp:revision>1</cp:revision>
  <dcterms:created xsi:type="dcterms:W3CDTF">2024-01-05T01:25:31Z</dcterms:created>
  <dcterms:modified xsi:type="dcterms:W3CDTF">2024-01-05T01:25:32Z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3DA0E9B2C39B411DB04FBC00E9AAB042_13</vt:lpwstr>
  </property>
  <property fmtid="{D5CDD505-2E9C-101B-9397-08002B2CF9AE}" pid="3" name="KSOProductBuildVer">
    <vt:lpwstr>2057-12.2.0.13359</vt:lpwstr>
  </property>
</Properties>
</file>